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675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85">
          <p15:clr>
            <a:srgbClr val="A4A3A4"/>
          </p15:clr>
        </p15:guide>
        <p15:guide id="3" orient="horz" pos="3135">
          <p15:clr>
            <a:srgbClr val="A4A3A4"/>
          </p15:clr>
        </p15:guide>
        <p15:guide id="4" orient="horz" pos="3906">
          <p15:clr>
            <a:srgbClr val="A4A3A4"/>
          </p15:clr>
        </p15:guide>
        <p15:guide id="5" orient="horz" pos="414">
          <p15:clr>
            <a:srgbClr val="A4A3A4"/>
          </p15:clr>
        </p15:guide>
        <p15:guide id="6" pos="512">
          <p15:clr>
            <a:srgbClr val="A4A3A4"/>
          </p15:clr>
        </p15:guide>
        <p15:guide id="7" pos="5728">
          <p15:clr>
            <a:srgbClr val="A4A3A4"/>
          </p15:clr>
        </p15:guide>
        <p15:guide id="8" pos="3120">
          <p15:clr>
            <a:srgbClr val="A4A3A4"/>
          </p15:clr>
        </p15:guide>
        <p15:guide id="9" pos="2145">
          <p15:clr>
            <a:srgbClr val="A4A3A4"/>
          </p15:clr>
        </p15:guide>
        <p15:guide id="10" pos="4095">
          <p15:clr>
            <a:srgbClr val="A4A3A4"/>
          </p15:clr>
        </p15:guide>
        <p15:guide id="11" pos="3301">
          <p15:clr>
            <a:srgbClr val="A4A3A4"/>
          </p15:clr>
        </p15:guide>
        <p15:guide id="12" pos="29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000000"/>
    <a:srgbClr val="0000FF"/>
    <a:srgbClr val="FF00F1"/>
    <a:srgbClr val="E4007F"/>
    <a:srgbClr val="00FF00"/>
    <a:srgbClr val="FF0000"/>
    <a:srgbClr val="FFFF00"/>
    <a:srgbClr val="00FFFF"/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218" y="96"/>
      </p:cViewPr>
      <p:guideLst>
        <p:guide orient="horz" pos="2160"/>
        <p:guide orient="horz" pos="1185"/>
        <p:guide orient="horz" pos="3135"/>
        <p:guide orient="horz" pos="3906"/>
        <p:guide orient="horz" pos="414"/>
        <p:guide pos="512"/>
        <p:guide pos="5728"/>
        <p:guide pos="3120"/>
        <p:guide pos="2145"/>
        <p:guide pos="4095"/>
        <p:guide pos="3301"/>
        <p:guide pos="2939"/>
      </p:guideLst>
    </p:cSldViewPr>
  </p:slideViewPr>
  <p:outlineViewPr>
    <p:cViewPr>
      <p:scale>
        <a:sx n="33" d="100"/>
        <a:sy n="33" d="100"/>
      </p:scale>
      <p:origin x="0" y="342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-2532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gray">
          <a:xfrm>
            <a:off x="0" y="0"/>
            <a:ext cx="18923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361600" y="1051200"/>
            <a:ext cx="6731600" cy="39604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4600" y="6592267"/>
            <a:ext cx="2311400" cy="257113"/>
          </a:xfrm>
          <a:prstGeom prst="rect">
            <a:avLst/>
          </a:prstGeom>
        </p:spPr>
        <p:txBody>
          <a:bodyPr vert="horz" lIns="0" tIns="0" rIns="108000" bIns="0" rtlCol="0" anchor="ctr"/>
          <a:lstStyle>
            <a:lvl1pPr algn="r">
              <a:defRPr sz="14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92460" y="6575112"/>
            <a:ext cx="632346" cy="202260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800">
                <a:solidFill>
                  <a:schemeClr val="bg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1052513" y="6419462"/>
            <a:ext cx="4210050" cy="238902"/>
          </a:xfrm>
          <a:prstGeom prst="rect">
            <a:avLst/>
          </a:prstGeom>
        </p:spPr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951888" y="6419462"/>
            <a:ext cx="1097999" cy="238902"/>
          </a:xfrm>
          <a:prstGeom prst="rect">
            <a:avLst/>
          </a:prstGeo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338679" y="6619098"/>
            <a:ext cx="567321" cy="238902"/>
          </a:xfrm>
          <a:prstGeom prst="rect">
            <a:avLst/>
          </a:prstGeom>
        </p:spPr>
        <p:txBody>
          <a:bodyPr rIns="108000" rtlCol="0"/>
          <a:lstStyle>
            <a:lvl1pPr algn="r">
              <a:defRPr sz="1600"/>
            </a:lvl1pPr>
          </a:lstStyle>
          <a:p>
            <a:fld id="{E31375A4-56A4-47D6-9801-1991572033F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2E7400-AB9F-4FD3-AF0A-BBF3B75E99B8}"/>
              </a:ext>
            </a:extLst>
          </p:cNvPr>
          <p:cNvSpPr txBox="1"/>
          <p:nvPr userDrawn="1"/>
        </p:nvSpPr>
        <p:spPr>
          <a:xfrm>
            <a:off x="272480" y="836712"/>
            <a:ext cx="936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プレースホルダー 3">
            <a:extLst>
              <a:ext uri="{FF2B5EF4-FFF2-40B4-BE49-F238E27FC236}">
                <a16:creationId xmlns:a16="http://schemas.microsoft.com/office/drawing/2014/main" id="{D13DF929-3D4C-40A9-8B11-C498D1A836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3620" y="764704"/>
            <a:ext cx="9359900" cy="1538883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just">
              <a:spcBef>
                <a:spcPts val="0"/>
              </a:spcBef>
              <a:buFont typeface="Wingdings" panose="05000000000000000000" pitchFamily="2" charset="2"/>
              <a:buChar char="l"/>
              <a:defRPr sz="24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just">
              <a:spcBef>
                <a:spcPts val="0"/>
              </a:spcBef>
              <a:buFont typeface="Wingdings" panose="05000000000000000000" pitchFamily="2" charset="2"/>
              <a:buChar char="Ø"/>
              <a:defRPr sz="2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8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6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6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833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052513" y="1825626"/>
            <a:ext cx="3838575" cy="411797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625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>
              <a:defRPr sz="1463">
                <a:latin typeface="ＭＳ 明朝" panose="02020609040205080304" pitchFamily="17" charset="-128"/>
                <a:ea typeface="ＭＳ 明朝" panose="02020609040205080304" pitchFamily="17" charset="-128"/>
              </a:defRPr>
            </a:lvl2pPr>
            <a:lvl3pPr>
              <a:defRPr sz="1300">
                <a:latin typeface="ＭＳ 明朝" panose="02020609040205080304" pitchFamily="17" charset="-128"/>
                <a:ea typeface="ＭＳ 明朝" panose="02020609040205080304" pitchFamily="17" charset="-128"/>
              </a:defRPr>
            </a:lvl3pPr>
            <a:lvl4pPr>
              <a:defRPr sz="1138">
                <a:latin typeface="ＭＳ 明朝" panose="02020609040205080304" pitchFamily="17" charset="-128"/>
                <a:ea typeface="ＭＳ 明朝" panose="02020609040205080304" pitchFamily="17" charset="-128"/>
              </a:defRPr>
            </a:lvl4pPr>
            <a:lvl5pPr>
              <a:defRPr sz="1138">
                <a:latin typeface="ＭＳ 明朝" panose="02020609040205080304" pitchFamily="17" charset="-128"/>
                <a:ea typeface="ＭＳ 明朝" panose="02020609040205080304" pitchFamily="17" charset="-128"/>
              </a:defRPr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2" y="1825626"/>
            <a:ext cx="3838575" cy="411797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625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>
              <a:defRPr sz="1463">
                <a:latin typeface="ＭＳ 明朝" panose="02020609040205080304" pitchFamily="17" charset="-128"/>
                <a:ea typeface="ＭＳ 明朝" panose="02020609040205080304" pitchFamily="17" charset="-128"/>
              </a:defRPr>
            </a:lvl2pPr>
            <a:lvl3pPr>
              <a:defRPr sz="1300">
                <a:latin typeface="ＭＳ 明朝" panose="02020609040205080304" pitchFamily="17" charset="-128"/>
                <a:ea typeface="ＭＳ 明朝" panose="02020609040205080304" pitchFamily="17" charset="-128"/>
              </a:defRPr>
            </a:lvl3pPr>
            <a:lvl4pPr>
              <a:defRPr sz="1138">
                <a:latin typeface="ＭＳ 明朝" panose="02020609040205080304" pitchFamily="17" charset="-128"/>
                <a:ea typeface="ＭＳ 明朝" panose="02020609040205080304" pitchFamily="17" charset="-128"/>
              </a:defRPr>
            </a:lvl4pPr>
            <a:lvl5pPr>
              <a:defRPr sz="1138">
                <a:latin typeface="ＭＳ 明朝" panose="02020609040205080304" pitchFamily="17" charset="-128"/>
                <a:ea typeface="ＭＳ 明朝" panose="02020609040205080304" pitchFamily="17" charset="-128"/>
              </a:defRPr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1052513" y="6419462"/>
            <a:ext cx="4210050" cy="238902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endParaRPr lang="ja-JP" altLang="en-US" noProof="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951888" y="6419462"/>
            <a:ext cx="1097999" cy="238902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9396836" y="6519446"/>
            <a:ext cx="509164" cy="338554"/>
          </a:xfrm>
          <a:prstGeom prst="rect">
            <a:avLst/>
          </a:prstGeom>
        </p:spPr>
        <p:txBody>
          <a:bodyPr wrap="none" rIns="108000" rtlCol="0">
            <a:spAutoFit/>
          </a:bodyPr>
          <a:lstStyle>
            <a:lvl1pPr algn="r">
              <a:defRPr sz="16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E31375A4-56A4-47D6-9801-1991572033F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695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52513" y="1828800"/>
            <a:ext cx="7800975" cy="4114800"/>
          </a:xfrm>
          <a:prstGeom prst="rect">
            <a:avLst/>
          </a:prstGeom>
        </p:spPr>
        <p:txBody>
          <a:bodyPr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1052513" y="6419462"/>
            <a:ext cx="4210050" cy="238902"/>
          </a:xfrm>
          <a:prstGeom prst="rect">
            <a:avLst/>
          </a:prstGeom>
        </p:spPr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51888" y="6419462"/>
            <a:ext cx="1097999" cy="238902"/>
          </a:xfrm>
          <a:prstGeom prst="rect">
            <a:avLst/>
          </a:prstGeo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488651" y="6539076"/>
            <a:ext cx="417349" cy="318924"/>
          </a:xfrm>
          <a:prstGeom prst="rect">
            <a:avLst/>
          </a:prstGeom>
        </p:spPr>
        <p:txBody>
          <a:bodyPr wrap="none" lIns="36000" tIns="36000" rIns="36000" bIns="36000" rtlCol="0" anchor="ctr" anchorCtr="0">
            <a:spAutoFit/>
          </a:bodyPr>
          <a:lstStyle>
            <a:lvl1pPr algn="r">
              <a:defRPr sz="1600"/>
            </a:lvl1pPr>
          </a:lstStyle>
          <a:p>
            <a:fld id="{E31375A4-56A4-47D6-9801-1991572033F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688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中扉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108000" bIns="0" anchor="ctr">
            <a:no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520" y="2988884"/>
            <a:ext cx="8640960" cy="844229"/>
          </a:xfrm>
          <a:ln w="6350">
            <a:solidFill>
              <a:schemeClr val="accent1"/>
            </a:solidFill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800">
                <a:solidFill>
                  <a:schemeClr val="accent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92460" y="6575112"/>
            <a:ext cx="632346" cy="202260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4600" y="6592267"/>
            <a:ext cx="2311400" cy="257113"/>
          </a:xfrm>
          <a:prstGeom prst="rect">
            <a:avLst/>
          </a:prstGeom>
        </p:spPr>
        <p:txBody>
          <a:bodyPr vert="horz" lIns="0" tIns="0" rIns="108000" bIns="0" rtlCol="0" anchor="ctr"/>
          <a:lstStyle>
            <a:lvl1pPr algn="r">
              <a:defRPr sz="1400" b="1">
                <a:solidFill>
                  <a:schemeClr val="tx2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10000"/>
              </a:lnSpc>
              <a:defRPr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9906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4600" y="6592267"/>
            <a:ext cx="2311400" cy="257113"/>
          </a:xfrm>
          <a:prstGeom prst="rect">
            <a:avLst/>
          </a:prstGeom>
        </p:spPr>
        <p:txBody>
          <a:bodyPr vert="horz" lIns="0" tIns="0" rIns="108000" bIns="0" rtlCol="0" anchor="ctr"/>
          <a:lstStyle>
            <a:lvl1pPr algn="r">
              <a:defRPr sz="1400" b="1">
                <a:solidFill>
                  <a:srgbClr val="4D4D4D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92460" y="6575112"/>
            <a:ext cx="632346" cy="2022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EC1483-89BD-43E7-A9C2-3666DCF70E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3050" y="908050"/>
            <a:ext cx="9359900" cy="1538883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just">
              <a:spcBef>
                <a:spcPts val="0"/>
              </a:spcBef>
              <a:buFont typeface="Wingdings" panose="05000000000000000000" pitchFamily="2" charset="2"/>
              <a:buChar char="l"/>
              <a:defRPr sz="24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just">
              <a:spcBef>
                <a:spcPts val="0"/>
              </a:spcBef>
              <a:buFont typeface="Wingdings" panose="05000000000000000000" pitchFamily="2" charset="2"/>
              <a:buChar char="Ø"/>
              <a:defRPr sz="2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8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6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6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0" y="1"/>
            <a:ext cx="9906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4600" y="6592267"/>
            <a:ext cx="2311400" cy="257113"/>
          </a:xfrm>
          <a:prstGeom prst="rect">
            <a:avLst/>
          </a:prstGeom>
        </p:spPr>
        <p:txBody>
          <a:bodyPr vert="horz" lIns="0" tIns="0" rIns="108000" bIns="0" rtlCol="0" anchor="ctr"/>
          <a:lstStyle>
            <a:lvl1pPr algn="r">
              <a:defRPr sz="1400" b="1">
                <a:solidFill>
                  <a:srgbClr val="4D4D4D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92460" y="6575112"/>
            <a:ext cx="632346" cy="2022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800">
                <a:solidFill>
                  <a:srgbClr val="4D4D4D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C986B14-CD61-497F-AE2D-4155707200C3}"/>
              </a:ext>
            </a:extLst>
          </p:cNvPr>
          <p:cNvSpPr txBox="1"/>
          <p:nvPr userDrawn="1"/>
        </p:nvSpPr>
        <p:spPr>
          <a:xfrm>
            <a:off x="272480" y="836712"/>
            <a:ext cx="936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プレースホルダー 3">
            <a:extLst>
              <a:ext uri="{FF2B5EF4-FFF2-40B4-BE49-F238E27FC236}">
                <a16:creationId xmlns:a16="http://schemas.microsoft.com/office/drawing/2014/main" id="{4FAE7B99-CD4E-4379-9BA2-E019B85C3F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3050" y="908050"/>
            <a:ext cx="9359900" cy="1538883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just">
              <a:spcBef>
                <a:spcPts val="0"/>
              </a:spcBef>
              <a:buFont typeface="Wingdings" panose="05000000000000000000" pitchFamily="2" charset="2"/>
              <a:buChar char="l"/>
              <a:defRPr sz="24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just">
              <a:spcBef>
                <a:spcPts val="0"/>
              </a:spcBef>
              <a:buFont typeface="Wingdings" panose="05000000000000000000" pitchFamily="2" charset="2"/>
              <a:buChar char="Ø"/>
              <a:defRPr sz="2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8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6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6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8484" y="404664"/>
            <a:ext cx="9253028" cy="396044"/>
          </a:xfrm>
        </p:spPr>
        <p:txBody>
          <a:bodyPr/>
          <a:lstStyle>
            <a:lvl1pPr algn="ctr">
              <a:defRPr b="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72480" y="6381328"/>
            <a:ext cx="632346" cy="2022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800">
                <a:solidFill>
                  <a:srgbClr val="4D4D4D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37276" y="6453336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角丸四角形 6"/>
          <p:cNvSpPr/>
          <p:nvPr userDrawn="1"/>
        </p:nvSpPr>
        <p:spPr bwMode="auto">
          <a:xfrm>
            <a:off x="0" y="0"/>
            <a:ext cx="9912016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7382CC-F259-49A3-B50D-4D1624531CC8}"/>
              </a:ext>
            </a:extLst>
          </p:cNvPr>
          <p:cNvSpPr txBox="1"/>
          <p:nvPr userDrawn="1"/>
        </p:nvSpPr>
        <p:spPr>
          <a:xfrm>
            <a:off x="272480" y="1124744"/>
            <a:ext cx="936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プレースホルダー 3">
            <a:extLst>
              <a:ext uri="{FF2B5EF4-FFF2-40B4-BE49-F238E27FC236}">
                <a16:creationId xmlns:a16="http://schemas.microsoft.com/office/drawing/2014/main" id="{FE30C744-E423-4972-94E8-430A2805AA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8484" y="908050"/>
            <a:ext cx="9253028" cy="1754326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just">
              <a:buFont typeface="Wingdings" panose="05000000000000000000" pitchFamily="2" charset="2"/>
              <a:buChar char="l"/>
              <a:defRPr sz="240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just">
              <a:buFont typeface="Wingdings" panose="05000000000000000000" pitchFamily="2" charset="2"/>
              <a:buChar char="Ø"/>
              <a:defRPr sz="200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just">
              <a:buFont typeface="Arial" panose="020B0604020202020204" pitchFamily="34" charset="0"/>
              <a:buChar char="•"/>
              <a:defRPr sz="180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just">
              <a:buFont typeface="Arial" panose="020B0604020202020204" pitchFamily="34" charset="0"/>
              <a:buChar char="•"/>
              <a:defRPr sz="160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just">
              <a:buFont typeface="Arial" panose="020B0604020202020204" pitchFamily="34" charset="0"/>
              <a:buChar char="•"/>
              <a:defRPr sz="160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92460" y="6575112"/>
            <a:ext cx="632346" cy="2022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4600" y="6592267"/>
            <a:ext cx="2311400" cy="257113"/>
          </a:xfrm>
          <a:prstGeom prst="rect">
            <a:avLst/>
          </a:prstGeom>
        </p:spPr>
        <p:txBody>
          <a:bodyPr vert="horz" lIns="0" tIns="0" rIns="108000" bIns="0" rtlCol="0" anchor="ctr"/>
          <a:lstStyle>
            <a:lvl1pPr algn="r">
              <a:defRPr sz="14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0F59AF-98B5-4898-B899-EE586C8BDFF7}"/>
              </a:ext>
            </a:extLst>
          </p:cNvPr>
          <p:cNvSpPr txBox="1"/>
          <p:nvPr userDrawn="1"/>
        </p:nvSpPr>
        <p:spPr>
          <a:xfrm>
            <a:off x="272480" y="836712"/>
            <a:ext cx="936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プレースホルダー 3">
            <a:extLst>
              <a:ext uri="{FF2B5EF4-FFF2-40B4-BE49-F238E27FC236}">
                <a16:creationId xmlns:a16="http://schemas.microsoft.com/office/drawing/2014/main" id="{592133A4-0D29-4D8D-9120-204B29D7E5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3620" y="764704"/>
            <a:ext cx="9359900" cy="1538883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just">
              <a:spcBef>
                <a:spcPts val="0"/>
              </a:spcBef>
              <a:buFont typeface="Wingdings" panose="05000000000000000000" pitchFamily="2" charset="2"/>
              <a:buChar char="l"/>
              <a:defRPr sz="24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just">
              <a:spcBef>
                <a:spcPts val="0"/>
              </a:spcBef>
              <a:buFont typeface="Wingdings" panose="05000000000000000000" pitchFamily="2" charset="2"/>
              <a:buChar char="Ø"/>
              <a:defRPr sz="2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8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6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6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ブランク（メインカラー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9906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92460" y="6575112"/>
            <a:ext cx="632346" cy="202260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800">
                <a:solidFill>
                  <a:schemeClr val="bg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7594600" y="6592267"/>
            <a:ext cx="2311400" cy="257113"/>
          </a:xfrm>
          <a:prstGeom prst="rect">
            <a:avLst/>
          </a:prstGeom>
        </p:spPr>
        <p:txBody>
          <a:bodyPr vert="horz" lIns="0" tIns="0" rIns="108000" bIns="0" rtlCol="0" anchor="ctr"/>
          <a:lstStyle>
            <a:lvl1pPr algn="r">
              <a:defRPr sz="1400" b="1">
                <a:solidFill>
                  <a:schemeClr val="bg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3">
            <a:extLst>
              <a:ext uri="{FF2B5EF4-FFF2-40B4-BE49-F238E27FC236}">
                <a16:creationId xmlns:a16="http://schemas.microsoft.com/office/drawing/2014/main" id="{501D41A9-36B5-4E41-ACA2-F3233C14DC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3050" y="836712"/>
            <a:ext cx="9359900" cy="1538883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just">
              <a:spcBef>
                <a:spcPts val="0"/>
              </a:spcBef>
              <a:buFont typeface="Wingdings" panose="05000000000000000000" pitchFamily="2" charset="2"/>
              <a:buChar char="l"/>
              <a:defRPr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just">
              <a:spcBef>
                <a:spcPts val="0"/>
              </a:spcBef>
              <a:buFont typeface="Wingdings" panose="05000000000000000000" pitchFamily="2" charset="2"/>
              <a:buChar char="Ø"/>
              <a:defRPr sz="20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ブランク（ブラック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9906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92460" y="6575112"/>
            <a:ext cx="632346" cy="202260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800">
                <a:solidFill>
                  <a:schemeClr val="bg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7594600" y="6592267"/>
            <a:ext cx="2311400" cy="257113"/>
          </a:xfrm>
          <a:prstGeom prst="rect">
            <a:avLst/>
          </a:prstGeom>
        </p:spPr>
        <p:txBody>
          <a:bodyPr vert="horz" lIns="0" tIns="0" rIns="108000" bIns="0" rtlCol="0" anchor="ctr"/>
          <a:lstStyle>
            <a:lvl1pPr algn="r">
              <a:defRPr sz="1400" b="1">
                <a:solidFill>
                  <a:schemeClr val="bg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FCD157-7F2B-43B9-977E-9AB413475C81}"/>
              </a:ext>
            </a:extLst>
          </p:cNvPr>
          <p:cNvSpPr txBox="1"/>
          <p:nvPr userDrawn="1"/>
        </p:nvSpPr>
        <p:spPr>
          <a:xfrm>
            <a:off x="272480" y="764704"/>
            <a:ext cx="936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endParaRPr kumimoji="1" lang="ja-JP" altLang="en-US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プレースホルダー 3">
            <a:extLst>
              <a:ext uri="{FF2B5EF4-FFF2-40B4-BE49-F238E27FC236}">
                <a16:creationId xmlns:a16="http://schemas.microsoft.com/office/drawing/2014/main" id="{B9829A10-4A96-419F-95C0-199AA03440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3050" y="836712"/>
            <a:ext cx="9359900" cy="1538883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just">
              <a:spcBef>
                <a:spcPts val="0"/>
              </a:spcBef>
              <a:buFont typeface="Wingdings" panose="05000000000000000000" pitchFamily="2" charset="2"/>
              <a:buChar char="l"/>
              <a:defRPr sz="24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algn="just">
              <a:spcBef>
                <a:spcPts val="0"/>
              </a:spcBef>
              <a:buFont typeface="Wingdings" panose="05000000000000000000" pitchFamily="2" charset="2"/>
              <a:buChar char="Ø"/>
              <a:defRPr sz="20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algn="just">
              <a:spcBef>
                <a:spcPts val="0"/>
              </a:spcBef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ガイド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直線コネクタ 26"/>
          <p:cNvCxnSpPr/>
          <p:nvPr userDrawn="1"/>
        </p:nvCxnSpPr>
        <p:spPr>
          <a:xfrm flipV="1">
            <a:off x="812800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 userDrawn="1"/>
        </p:nvCxnSpPr>
        <p:spPr>
          <a:xfrm flipV="1">
            <a:off x="4953000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 userDrawn="1"/>
        </p:nvCxnSpPr>
        <p:spPr>
          <a:xfrm flipV="1">
            <a:off x="3405188" y="-1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 userDrawn="1"/>
        </p:nvCxnSpPr>
        <p:spPr>
          <a:xfrm flipV="1">
            <a:off x="6491288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 userDrawn="1"/>
        </p:nvCxnSpPr>
        <p:spPr>
          <a:xfrm flipV="1">
            <a:off x="9093200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 userDrawn="1"/>
        </p:nvCxnSpPr>
        <p:spPr>
          <a:xfrm flipH="1">
            <a:off x="0" y="656691"/>
            <a:ext cx="9906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 userDrawn="1"/>
        </p:nvCxnSpPr>
        <p:spPr>
          <a:xfrm flipH="1">
            <a:off x="0" y="1881187"/>
            <a:ext cx="9906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 userDrawn="1"/>
        </p:nvCxnSpPr>
        <p:spPr>
          <a:xfrm flipH="1">
            <a:off x="0" y="3428999"/>
            <a:ext cx="9906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 userDrawn="1"/>
        </p:nvCxnSpPr>
        <p:spPr>
          <a:xfrm flipH="1">
            <a:off x="-13109" y="4976812"/>
            <a:ext cx="9906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 userDrawn="1"/>
        </p:nvCxnSpPr>
        <p:spPr>
          <a:xfrm flipH="1">
            <a:off x="0" y="6201308"/>
            <a:ext cx="9906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33"/>
          <p:cNvSpPr>
            <a:spLocks noChangeArrowheads="1"/>
          </p:cNvSpPr>
          <p:nvPr userDrawn="1"/>
        </p:nvSpPr>
        <p:spPr bwMode="gray">
          <a:xfrm>
            <a:off x="4988942" y="3248980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38" name="AutoShape 33"/>
          <p:cNvSpPr>
            <a:spLocks noChangeArrowheads="1"/>
          </p:cNvSpPr>
          <p:nvPr userDrawn="1"/>
        </p:nvSpPr>
        <p:spPr bwMode="gray">
          <a:xfrm>
            <a:off x="4989004" y="1715278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+mn-ea"/>
                <a:ea typeface="+mn-ea"/>
              </a:rPr>
              <a:t>4.30cm</a:t>
            </a:r>
          </a:p>
        </p:txBody>
      </p:sp>
      <p:sp>
        <p:nvSpPr>
          <p:cNvPr id="39" name="AutoShape 33"/>
          <p:cNvSpPr>
            <a:spLocks noChangeArrowheads="1"/>
          </p:cNvSpPr>
          <p:nvPr userDrawn="1"/>
        </p:nvSpPr>
        <p:spPr bwMode="gray">
          <a:xfrm>
            <a:off x="236476" y="3563938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+mn-ea"/>
                <a:ea typeface="+mn-ea"/>
              </a:rPr>
              <a:t>11.50cm</a:t>
            </a:r>
          </a:p>
        </p:txBody>
      </p:sp>
      <p:sp>
        <p:nvSpPr>
          <p:cNvPr id="40" name="AutoShape 33"/>
          <p:cNvSpPr>
            <a:spLocks noChangeArrowheads="1"/>
          </p:cNvSpPr>
          <p:nvPr userDrawn="1"/>
        </p:nvSpPr>
        <p:spPr bwMode="gray">
          <a:xfrm>
            <a:off x="4989004" y="6021288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+mn-ea"/>
                <a:ea typeface="+mn-ea"/>
              </a:rPr>
              <a:t>7.70cm</a:t>
            </a:r>
          </a:p>
        </p:txBody>
      </p:sp>
      <p:sp>
        <p:nvSpPr>
          <p:cNvPr id="41" name="AutoShape 33"/>
          <p:cNvSpPr>
            <a:spLocks noChangeArrowheads="1"/>
          </p:cNvSpPr>
          <p:nvPr userDrawn="1"/>
        </p:nvSpPr>
        <p:spPr bwMode="gray">
          <a:xfrm>
            <a:off x="4989004" y="468891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+mn-ea"/>
                <a:ea typeface="+mn-ea"/>
              </a:rPr>
              <a:t>7.70cm</a:t>
            </a:r>
          </a:p>
        </p:txBody>
      </p:sp>
      <p:sp>
        <p:nvSpPr>
          <p:cNvPr id="42" name="AutoShape 33"/>
          <p:cNvSpPr>
            <a:spLocks noChangeArrowheads="1"/>
          </p:cNvSpPr>
          <p:nvPr userDrawn="1"/>
        </p:nvSpPr>
        <p:spPr bwMode="gray">
          <a:xfrm>
            <a:off x="2828764" y="3573016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+mn-ea"/>
                <a:ea typeface="+mn-ea"/>
              </a:rPr>
              <a:t>4.30cm</a:t>
            </a:r>
          </a:p>
        </p:txBody>
      </p:sp>
      <p:sp>
        <p:nvSpPr>
          <p:cNvPr id="43" name="AutoShape 33"/>
          <p:cNvSpPr>
            <a:spLocks noChangeArrowheads="1"/>
          </p:cNvSpPr>
          <p:nvPr userDrawn="1"/>
        </p:nvSpPr>
        <p:spPr bwMode="gray">
          <a:xfrm>
            <a:off x="4376936" y="3565235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+mn-ea"/>
                <a:ea typeface="+mn-ea"/>
              </a:rPr>
              <a:t>0cm</a:t>
            </a:r>
          </a:p>
        </p:txBody>
      </p:sp>
      <p:sp>
        <p:nvSpPr>
          <p:cNvPr id="44" name="AutoShape 33"/>
          <p:cNvSpPr>
            <a:spLocks noChangeArrowheads="1"/>
          </p:cNvSpPr>
          <p:nvPr userDrawn="1"/>
        </p:nvSpPr>
        <p:spPr bwMode="gray">
          <a:xfrm>
            <a:off x="5925108" y="3565235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+mn-ea"/>
                <a:ea typeface="+mn-ea"/>
              </a:rPr>
              <a:t>4.30cm</a:t>
            </a:r>
          </a:p>
        </p:txBody>
      </p:sp>
      <p:sp>
        <p:nvSpPr>
          <p:cNvPr id="45" name="AutoShape 33"/>
          <p:cNvSpPr>
            <a:spLocks noChangeArrowheads="1"/>
          </p:cNvSpPr>
          <p:nvPr userDrawn="1"/>
        </p:nvSpPr>
        <p:spPr bwMode="gray">
          <a:xfrm>
            <a:off x="8517396" y="3565235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+mn-ea"/>
                <a:ea typeface="+mn-ea"/>
              </a:rPr>
              <a:t>11.50cm</a:t>
            </a:r>
          </a:p>
        </p:txBody>
      </p:sp>
      <p:sp>
        <p:nvSpPr>
          <p:cNvPr id="46" name="AutoShape 33"/>
          <p:cNvSpPr>
            <a:spLocks noChangeArrowheads="1"/>
          </p:cNvSpPr>
          <p:nvPr userDrawn="1"/>
        </p:nvSpPr>
        <p:spPr bwMode="gray">
          <a:xfrm>
            <a:off x="4989004" y="4825375"/>
            <a:ext cx="1152190" cy="33181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600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solidFill>
                  <a:schemeClr val="tx2"/>
                </a:solidFill>
                <a:latin typeface="+mn-ea"/>
                <a:ea typeface="+mn-ea"/>
              </a:rPr>
              <a:t>4.30cm</a:t>
            </a:r>
          </a:p>
        </p:txBody>
      </p:sp>
      <p:sp>
        <p:nvSpPr>
          <p:cNvPr id="48" name="タイトル 1"/>
          <p:cNvSpPr>
            <a:spLocks noGrp="1"/>
          </p:cNvSpPr>
          <p:nvPr>
            <p:ph type="title"/>
          </p:nvPr>
        </p:nvSpPr>
        <p:spPr bwMode="gray">
          <a:xfrm>
            <a:off x="272480" y="152636"/>
            <a:ext cx="9361040" cy="3960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4600" y="6592267"/>
            <a:ext cx="2311400" cy="257113"/>
          </a:xfrm>
          <a:prstGeom prst="rect">
            <a:avLst/>
          </a:prstGeom>
        </p:spPr>
        <p:txBody>
          <a:bodyPr vert="horz" lIns="0" tIns="0" rIns="108000" bIns="0" rtlCol="0" anchor="ctr"/>
          <a:lstStyle>
            <a:lvl1pPr algn="r">
              <a:defRPr sz="1400" b="1">
                <a:solidFill>
                  <a:srgbClr val="4D4D4D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6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92460" y="6575112"/>
            <a:ext cx="632346" cy="2022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465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72480" y="152636"/>
            <a:ext cx="936104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865AE7-5B8A-4878-96BD-50DA80187FDD}"/>
              </a:ext>
            </a:extLst>
          </p:cNvPr>
          <p:cNvSpPr txBox="1"/>
          <p:nvPr userDrawn="1"/>
        </p:nvSpPr>
        <p:spPr>
          <a:xfrm>
            <a:off x="272480" y="836712"/>
            <a:ext cx="936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712" r:id="rId2"/>
    <p:sldLayoutId id="2147483725" r:id="rId3"/>
    <p:sldLayoutId id="2147483698" r:id="rId4"/>
    <p:sldLayoutId id="2147483714" r:id="rId5"/>
    <p:sldLayoutId id="2147483699" r:id="rId6"/>
    <p:sldLayoutId id="2147483700" r:id="rId7"/>
    <p:sldLayoutId id="2147483727" r:id="rId8"/>
    <p:sldLayoutId id="2147483716" r:id="rId9"/>
    <p:sldLayoutId id="2147483728" r:id="rId10"/>
    <p:sldLayoutId id="2147483729" r:id="rId11"/>
    <p:sldLayoutId id="2147483730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0DA65D5-6E77-321B-87C0-E1C56014C4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3050" y="116632"/>
            <a:ext cx="9359900" cy="954107"/>
          </a:xfrm>
        </p:spPr>
        <p:txBody>
          <a:bodyPr/>
          <a:lstStyle/>
          <a:p>
            <a:r>
              <a:rPr lang="ja-JP" altLang="en-US"/>
              <a:t>活動団体コメント</a:t>
            </a:r>
            <a:r>
              <a:rPr lang="ja-JP" altLang="en-US" dirty="0"/>
              <a:t>記入シート</a:t>
            </a:r>
            <a:endParaRPr lang="en-US" altLang="ja-JP" dirty="0"/>
          </a:p>
          <a:p>
            <a:pPr lvl="1"/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共有会当日に、補足説明等していただきますので、できるだけ</a:t>
            </a:r>
            <a:r>
              <a:rPr lang="ja-JP" altLang="en-US" sz="16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簡単に（箇条書き、キーワードでＯＫ）ご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記入ください。</a:t>
            </a: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《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空欄</a:t>
            </a: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》</a:t>
            </a:r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ありでも結構です。</a:t>
            </a:r>
            <a:endParaRPr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F6C7AE7E-B5A1-64D2-8747-B9EF2E2DCC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791743"/>
              </p:ext>
            </p:extLst>
          </p:nvPr>
        </p:nvGraphicFramePr>
        <p:xfrm>
          <a:off x="209473" y="1124744"/>
          <a:ext cx="9487054" cy="540150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926214">
                  <a:extLst>
                    <a:ext uri="{9D8B030D-6E8A-4147-A177-3AD203B41FA5}">
                      <a16:colId xmlns:a16="http://schemas.microsoft.com/office/drawing/2014/main" val="1920555730"/>
                    </a:ext>
                  </a:extLst>
                </a:gridCol>
                <a:gridCol w="3780420">
                  <a:extLst>
                    <a:ext uri="{9D8B030D-6E8A-4147-A177-3AD203B41FA5}">
                      <a16:colId xmlns:a16="http://schemas.microsoft.com/office/drawing/2014/main" val="1332948515"/>
                    </a:ext>
                  </a:extLst>
                </a:gridCol>
                <a:gridCol w="3780420">
                  <a:extLst>
                    <a:ext uri="{9D8B030D-6E8A-4147-A177-3AD203B41FA5}">
                      <a16:colId xmlns:a16="http://schemas.microsoft.com/office/drawing/2014/main" val="81641866"/>
                    </a:ext>
                  </a:extLst>
                </a:gridCol>
              </a:tblGrid>
              <a:tr h="651118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PF</a:t>
                      </a:r>
                      <a:r>
                        <a:rPr kumimoji="1" lang="ja-JP" altLang="en-US" sz="1600" dirty="0"/>
                        <a:t>丹南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spc="-150" dirty="0"/>
                        <a:t>ローカル</a:t>
                      </a:r>
                      <a:r>
                        <a:rPr kumimoji="1" lang="en-US" altLang="ja-JP" sz="1600" spc="-150" dirty="0"/>
                        <a:t>SD</a:t>
                      </a:r>
                      <a:r>
                        <a:rPr kumimoji="1" lang="ja-JP" altLang="en-US" sz="1600" spc="-150" dirty="0"/>
                        <a:t>クリエーション</a:t>
                      </a:r>
                      <a:endParaRPr kumimoji="1" lang="ja-JP" altLang="en-US" sz="1600" spc="-1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PF</a:t>
                      </a:r>
                      <a:r>
                        <a:rPr kumimoji="1" lang="ja-JP" altLang="en-US" sz="1600" dirty="0"/>
                        <a:t>大町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荒山林業 ／ </a:t>
                      </a:r>
                      <a:r>
                        <a:rPr kumimoji="1" lang="en-US" altLang="ja-JP" sz="1600" dirty="0"/>
                        <a:t>on the lake</a:t>
                      </a:r>
                      <a:endParaRPr kumimoji="1" lang="ja-JP" altLang="en-US" sz="1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8956385"/>
                  </a:ext>
                </a:extLst>
              </a:tr>
              <a:tr h="1182690">
                <a:tc>
                  <a:txBody>
                    <a:bodyPr/>
                    <a:lstStyle/>
                    <a:p>
                      <a:pPr algn="just"/>
                      <a:r>
                        <a:rPr kumimoji="1" lang="en-US" altLang="ja-JP" sz="14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PF</a:t>
                      </a:r>
                      <a:r>
                        <a:rPr kumimoji="1" lang="ja-JP" altLang="en-US" sz="14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事業に採択されたこの１年半を振り返り、思うことは？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l"/>
                      </a:pPr>
                      <a:endParaRPr kumimoji="1" lang="ja-JP" altLang="en-US" sz="2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l"/>
                      </a:pPr>
                      <a:endParaRPr kumimoji="1" lang="ja-JP" altLang="en-US" sz="2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3053"/>
                  </a:ext>
                </a:extLst>
              </a:tr>
              <a:tr h="118269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spc="-100" baseline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現時点のステークホルダーの集まり具合や、プラットフォーム構築の見通しは？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l"/>
                      </a:pPr>
                      <a:endParaRPr kumimoji="1" lang="ja-JP" altLang="en-US" sz="2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l"/>
                      </a:pPr>
                      <a:endParaRPr kumimoji="1" lang="ja-JP" altLang="en-US" sz="2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8128269"/>
                  </a:ext>
                </a:extLst>
              </a:tr>
              <a:tr h="1182690"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400" b="0" spc="-100" baseline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ほかの活動団体や専門家、環境省等々に質問したいことがあれば。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l"/>
                      </a:pPr>
                      <a:endParaRPr kumimoji="1" lang="ja-JP" altLang="en-US" sz="2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l"/>
                      </a:pPr>
                      <a:endParaRPr kumimoji="1" lang="ja-JP" altLang="en-US" sz="2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5383945"/>
                  </a:ext>
                </a:extLst>
              </a:tr>
              <a:tr h="1202317"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400" b="0" spc="-100" baseline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３月成果発表に向けて、或いは、次年度以降</a:t>
                      </a:r>
                      <a:r>
                        <a:rPr kumimoji="1" lang="ja-JP" altLang="en-US" sz="1400" b="0" spc="-100" baseline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に向け、ひと言お願いします。</a:t>
                      </a:r>
                      <a:endParaRPr kumimoji="1" lang="en-US" altLang="ja-JP" sz="1400" b="0" spc="-100" baseline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/>
                      <a:r>
                        <a:rPr kumimoji="1" lang="ja-JP" altLang="en-US" sz="1400" b="0" spc="-100" baseline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（不安や懸念、希望や抱負なんでも結構です。）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l"/>
                      </a:pPr>
                      <a:endParaRPr kumimoji="1" lang="ja-JP" altLang="en-US" sz="2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l"/>
                      </a:pPr>
                      <a:endParaRPr kumimoji="1" lang="ja-JP" altLang="en-US" sz="2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7066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43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owerPoin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3" id="{B9A263D0-B9DB-44DA-95A9-A16E25D63C0E}" vid="{89F8967E-E51D-44F1-8D99-E18B3538B7C6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青ライン</Template>
  <TotalTime>507</TotalTime>
  <Words>124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明朝</vt:lpstr>
      <vt:lpstr>メイリオ</vt:lpstr>
      <vt:lpstr>Arial</vt:lpstr>
      <vt:lpstr>Calibri</vt:lpstr>
      <vt:lpstr>Wingdings</vt:lpstr>
      <vt:lpstr>PowerPoint Design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地域循環共生圏PF事業　中間共有会（中部ブロック会合）の開催</dc:title>
  <dc:creator>tomida</dc:creator>
  <cp:lastModifiedBy>tomida</cp:lastModifiedBy>
  <cp:revision>18</cp:revision>
  <cp:lastPrinted>2019-02-06T08:02:29Z</cp:lastPrinted>
  <dcterms:created xsi:type="dcterms:W3CDTF">2022-08-01T07:07:22Z</dcterms:created>
  <dcterms:modified xsi:type="dcterms:W3CDTF">2023-09-08T07:32:56Z</dcterms:modified>
</cp:coreProperties>
</file>